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71" r:id="rId5"/>
    <p:sldId id="259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a Krnáčová" initials="AK" lastIdx="2" clrIdx="0">
    <p:extLst>
      <p:ext uri="{19B8F6BF-5375-455C-9EA6-DF929625EA0E}">
        <p15:presenceInfo xmlns:p15="http://schemas.microsoft.com/office/powerpoint/2012/main" userId="74e5916fb84f8d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CC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na Krnáčová" userId="74e5916fb84f8d30" providerId="LiveId" clId="{B30453A6-8F14-4D2F-8130-B6387C2F208E}"/>
    <pc:docChg chg="undo custSel addSld delSld modSld sldOrd">
      <pc:chgData name="Alena Krnáčová" userId="74e5916fb84f8d30" providerId="LiveId" clId="{B30453A6-8F14-4D2F-8130-B6387C2F208E}" dt="2023-09-17T09:54:36.437" v="1644" actId="21"/>
      <pc:docMkLst>
        <pc:docMk/>
      </pc:docMkLst>
      <pc:sldChg chg="addCm modCm">
        <pc:chgData name="Alena Krnáčová" userId="74e5916fb84f8d30" providerId="LiveId" clId="{B30453A6-8F14-4D2F-8130-B6387C2F208E}" dt="2023-09-15T12:03:42.312" v="528"/>
        <pc:sldMkLst>
          <pc:docMk/>
          <pc:sldMk cId="1619210015" sldId="257"/>
        </pc:sldMkLst>
      </pc:sldChg>
      <pc:sldChg chg="addSp delSp modSp mod setBg modAnim">
        <pc:chgData name="Alena Krnáčová" userId="74e5916fb84f8d30" providerId="LiveId" clId="{B30453A6-8F14-4D2F-8130-B6387C2F208E}" dt="2023-09-16T18:40:17.703" v="1297" actId="14100"/>
        <pc:sldMkLst>
          <pc:docMk/>
          <pc:sldMk cId="2353408111" sldId="258"/>
        </pc:sldMkLst>
        <pc:spChg chg="mod">
          <ac:chgData name="Alena Krnáčová" userId="74e5916fb84f8d30" providerId="LiveId" clId="{B30453A6-8F14-4D2F-8130-B6387C2F208E}" dt="2023-09-16T18:38:30.762" v="1273" actId="2"/>
          <ac:spMkLst>
            <pc:docMk/>
            <pc:sldMk cId="2353408111" sldId="258"/>
            <ac:spMk id="2" creationId="{9B563781-54A3-0CC2-8E85-675BF3BD81FF}"/>
          </ac:spMkLst>
        </pc:spChg>
        <pc:spChg chg="del">
          <ac:chgData name="Alena Krnáčová" userId="74e5916fb84f8d30" providerId="LiveId" clId="{B30453A6-8F14-4D2F-8130-B6387C2F208E}" dt="2023-09-16T07:53:34.306" v="592" actId="21"/>
          <ac:spMkLst>
            <pc:docMk/>
            <pc:sldMk cId="2353408111" sldId="258"/>
            <ac:spMk id="5" creationId="{9E0026D2-FF64-1FD0-8232-1BA1EE8EE524}"/>
          </ac:spMkLst>
        </pc:spChg>
        <pc:spChg chg="add mod">
          <ac:chgData name="Alena Krnáčová" userId="74e5916fb84f8d30" providerId="LiveId" clId="{B30453A6-8F14-4D2F-8130-B6387C2F208E}" dt="2023-09-16T18:38:33.936" v="1291" actId="2"/>
          <ac:spMkLst>
            <pc:docMk/>
            <pc:sldMk cId="2353408111" sldId="258"/>
            <ac:spMk id="7" creationId="{4E1A6556-5865-61DE-521D-5CB04ABB3B57}"/>
          </ac:spMkLst>
        </pc:spChg>
        <pc:spChg chg="add mod">
          <ac:chgData name="Alena Krnáčová" userId="74e5916fb84f8d30" providerId="LiveId" clId="{B30453A6-8F14-4D2F-8130-B6387C2F208E}" dt="2023-09-16T18:37:09.842" v="1239" actId="1076"/>
          <ac:spMkLst>
            <pc:docMk/>
            <pc:sldMk cId="2353408111" sldId="258"/>
            <ac:spMk id="8" creationId="{1FB00F83-F977-D7AB-5A18-C3AC53706783}"/>
          </ac:spMkLst>
        </pc:spChg>
        <pc:spChg chg="add mod">
          <ac:chgData name="Alena Krnáčová" userId="74e5916fb84f8d30" providerId="LiveId" clId="{B30453A6-8F14-4D2F-8130-B6387C2F208E}" dt="2023-09-16T08:12:07.367" v="768" actId="207"/>
          <ac:spMkLst>
            <pc:docMk/>
            <pc:sldMk cId="2353408111" sldId="258"/>
            <ac:spMk id="9" creationId="{D8266E01-045C-5ACD-11F6-F8109A375882}"/>
          </ac:spMkLst>
        </pc:spChg>
        <pc:spChg chg="add mod">
          <ac:chgData name="Alena Krnáčová" userId="74e5916fb84f8d30" providerId="LiveId" clId="{B30453A6-8F14-4D2F-8130-B6387C2F208E}" dt="2023-09-16T09:24:11.788" v="903" actId="1076"/>
          <ac:spMkLst>
            <pc:docMk/>
            <pc:sldMk cId="2353408111" sldId="258"/>
            <ac:spMk id="12" creationId="{FFB801D6-9C93-76E3-5F37-98CD906CB0D4}"/>
          </ac:spMkLst>
        </pc:spChg>
        <pc:spChg chg="add mod">
          <ac:chgData name="Alena Krnáčová" userId="74e5916fb84f8d30" providerId="LiveId" clId="{B30453A6-8F14-4D2F-8130-B6387C2F208E}" dt="2023-09-16T18:38:53.247" v="1293" actId="113"/>
          <ac:spMkLst>
            <pc:docMk/>
            <pc:sldMk cId="2353408111" sldId="258"/>
            <ac:spMk id="13" creationId="{93F8B293-7B2E-0BD9-DCA1-D7D98EED35B5}"/>
          </ac:spMkLst>
        </pc:spChg>
        <pc:picChg chg="mod">
          <ac:chgData name="Alena Krnáčová" userId="74e5916fb84f8d30" providerId="LiveId" clId="{B30453A6-8F14-4D2F-8130-B6387C2F208E}" dt="2023-09-16T18:40:17.703" v="1297" actId="14100"/>
          <ac:picMkLst>
            <pc:docMk/>
            <pc:sldMk cId="2353408111" sldId="258"/>
            <ac:picMk id="4" creationId="{B6D1DB0F-6AF1-ACAD-F4D7-5FFC5A08ED99}"/>
          </ac:picMkLst>
        </pc:picChg>
        <pc:picChg chg="add mod">
          <ac:chgData name="Alena Krnáčová" userId="74e5916fb84f8d30" providerId="LiveId" clId="{B30453A6-8F14-4D2F-8130-B6387C2F208E}" dt="2023-09-16T18:37:18.852" v="1240" actId="1076"/>
          <ac:picMkLst>
            <pc:docMk/>
            <pc:sldMk cId="2353408111" sldId="258"/>
            <ac:picMk id="11" creationId="{28493E28-805F-6346-D7CE-8FEC10C8FDA1}"/>
          </ac:picMkLst>
        </pc:picChg>
      </pc:sldChg>
      <pc:sldChg chg="addSp modSp mod modAnim">
        <pc:chgData name="Alena Krnáčová" userId="74e5916fb84f8d30" providerId="LiveId" clId="{B30453A6-8F14-4D2F-8130-B6387C2F208E}" dt="2023-09-16T18:38:29.380" v="1266" actId="2"/>
        <pc:sldMkLst>
          <pc:docMk/>
          <pc:sldMk cId="1254890160" sldId="259"/>
        </pc:sldMkLst>
        <pc:spChg chg="mod">
          <ac:chgData name="Alena Krnáčová" userId="74e5916fb84f8d30" providerId="LiveId" clId="{B30453A6-8F14-4D2F-8130-B6387C2F208E}" dt="2023-09-16T18:38:29.380" v="1266" actId="2"/>
          <ac:spMkLst>
            <pc:docMk/>
            <pc:sldMk cId="1254890160" sldId="259"/>
            <ac:spMk id="6" creationId="{D7F75098-1EA5-8E97-C712-D9273231F8E6}"/>
          </ac:spMkLst>
        </pc:spChg>
        <pc:spChg chg="add mod">
          <ac:chgData name="Alena Krnáčová" userId="74e5916fb84f8d30" providerId="LiveId" clId="{B30453A6-8F14-4D2F-8130-B6387C2F208E}" dt="2023-09-16T18:26:45.526" v="1022" actId="1076"/>
          <ac:spMkLst>
            <pc:docMk/>
            <pc:sldMk cId="1254890160" sldId="259"/>
            <ac:spMk id="9" creationId="{FD84E91A-B5D7-C9EB-47C4-7757C20E8406}"/>
          </ac:spMkLst>
        </pc:spChg>
        <pc:picChg chg="add mod ord">
          <ac:chgData name="Alena Krnáčová" userId="74e5916fb84f8d30" providerId="LiveId" clId="{B30453A6-8F14-4D2F-8130-B6387C2F208E}" dt="2023-09-16T18:27:55.428" v="1036" actId="14100"/>
          <ac:picMkLst>
            <pc:docMk/>
            <pc:sldMk cId="1254890160" sldId="259"/>
            <ac:picMk id="8" creationId="{4C90C7FD-DE5C-3DEE-D2FC-6E04B51A73DF}"/>
          </ac:picMkLst>
        </pc:picChg>
      </pc:sldChg>
      <pc:sldChg chg="addSp delSp modSp mod ord delAnim modAnim">
        <pc:chgData name="Alena Krnáčová" userId="74e5916fb84f8d30" providerId="LiveId" clId="{B30453A6-8F14-4D2F-8130-B6387C2F208E}" dt="2023-09-17T09:54:36.437" v="1644" actId="21"/>
        <pc:sldMkLst>
          <pc:docMk/>
          <pc:sldMk cId="3884834834" sldId="260"/>
        </pc:sldMkLst>
        <pc:spChg chg="mod">
          <ac:chgData name="Alena Krnáčová" userId="74e5916fb84f8d30" providerId="LiveId" clId="{B30453A6-8F14-4D2F-8130-B6387C2F208E}" dt="2023-09-16T18:38:28.996" v="1264" actId="2"/>
          <ac:spMkLst>
            <pc:docMk/>
            <pc:sldMk cId="3884834834" sldId="260"/>
            <ac:spMk id="2" creationId="{C6841304-1710-EDBB-9AC8-A8C963AECD10}"/>
          </ac:spMkLst>
        </pc:spChg>
        <pc:spChg chg="mod">
          <ac:chgData name="Alena Krnáčová" userId="74e5916fb84f8d30" providerId="LiveId" clId="{B30453A6-8F14-4D2F-8130-B6387C2F208E}" dt="2023-09-16T18:38:29.188" v="1265" actId="2"/>
          <ac:spMkLst>
            <pc:docMk/>
            <pc:sldMk cId="3884834834" sldId="260"/>
            <ac:spMk id="3" creationId="{A879045C-8133-C1CF-A397-27A2E6346C31}"/>
          </ac:spMkLst>
        </pc:spChg>
        <pc:graphicFrameChg chg="add del modGraphic">
          <ac:chgData name="Alena Krnáčová" userId="74e5916fb84f8d30" providerId="LiveId" clId="{B30453A6-8F14-4D2F-8130-B6387C2F208E}" dt="2023-09-16T09:19:42.841" v="851" actId="27309"/>
          <ac:graphicFrameMkLst>
            <pc:docMk/>
            <pc:sldMk cId="3884834834" sldId="260"/>
            <ac:graphicFrameMk id="5" creationId="{AE50DDE8-5198-69BE-D8A8-201160EA37EB}"/>
          </ac:graphicFrameMkLst>
        </pc:graphicFrameChg>
        <pc:picChg chg="add del mod">
          <ac:chgData name="Alena Krnáčová" userId="74e5916fb84f8d30" providerId="LiveId" clId="{B30453A6-8F14-4D2F-8130-B6387C2F208E}" dt="2023-09-17T09:54:36.437" v="1644" actId="21"/>
          <ac:picMkLst>
            <pc:docMk/>
            <pc:sldMk cId="3884834834" sldId="260"/>
            <ac:picMk id="6" creationId="{56DEB326-314C-A700-2960-91381A81EF42}"/>
          </ac:picMkLst>
        </pc:picChg>
      </pc:sldChg>
      <pc:sldChg chg="addSp delSp modSp del mod">
        <pc:chgData name="Alena Krnáčová" userId="74e5916fb84f8d30" providerId="LiveId" clId="{B30453A6-8F14-4D2F-8130-B6387C2F208E}" dt="2023-09-16T18:29:20.833" v="1038" actId="2696"/>
        <pc:sldMkLst>
          <pc:docMk/>
          <pc:sldMk cId="2931748447" sldId="261"/>
        </pc:sldMkLst>
        <pc:spChg chg="del">
          <ac:chgData name="Alena Krnáčová" userId="74e5916fb84f8d30" providerId="LiveId" clId="{B30453A6-8F14-4D2F-8130-B6387C2F208E}" dt="2023-09-16T07:53:38.767" v="593"/>
          <ac:spMkLst>
            <pc:docMk/>
            <pc:sldMk cId="2931748447" sldId="261"/>
            <ac:spMk id="3" creationId="{4B6E7ECD-EEC7-B4F5-8946-D0CFB03D77D1}"/>
          </ac:spMkLst>
        </pc:spChg>
        <pc:spChg chg="add mod">
          <ac:chgData name="Alena Krnáčová" userId="74e5916fb84f8d30" providerId="LiveId" clId="{B30453A6-8F14-4D2F-8130-B6387C2F208E}" dt="2023-09-16T07:53:38.853" v="594" actId="27636"/>
          <ac:spMkLst>
            <pc:docMk/>
            <pc:sldMk cId="2931748447" sldId="261"/>
            <ac:spMk id="4" creationId="{AF62DEE8-E605-07E9-FB0C-19C3819D5A15}"/>
          </ac:spMkLst>
        </pc:spChg>
      </pc:sldChg>
      <pc:sldChg chg="modSp mod modAnim">
        <pc:chgData name="Alena Krnáčová" userId="74e5916fb84f8d30" providerId="LiveId" clId="{B30453A6-8F14-4D2F-8130-B6387C2F208E}" dt="2023-09-16T18:38:30.184" v="1270" actId="2"/>
        <pc:sldMkLst>
          <pc:docMk/>
          <pc:sldMk cId="3920779785" sldId="263"/>
        </pc:sldMkLst>
        <pc:graphicFrameChg chg="mod modGraphic">
          <ac:chgData name="Alena Krnáčová" userId="74e5916fb84f8d30" providerId="LiveId" clId="{B30453A6-8F14-4D2F-8130-B6387C2F208E}" dt="2023-09-16T18:38:30.184" v="1270" actId="2"/>
          <ac:graphicFrameMkLst>
            <pc:docMk/>
            <pc:sldMk cId="3920779785" sldId="263"/>
            <ac:graphicFrameMk id="7" creationId="{7CAA508D-2CFE-7709-3691-7DE57D201C5A}"/>
          </ac:graphicFrameMkLst>
        </pc:graphicFrameChg>
      </pc:sldChg>
      <pc:sldChg chg="modSp mod">
        <pc:chgData name="Alena Krnáčová" userId="74e5916fb84f8d30" providerId="LiveId" clId="{B30453A6-8F14-4D2F-8130-B6387C2F208E}" dt="2023-09-16T18:38:30.387" v="1271" actId="2"/>
        <pc:sldMkLst>
          <pc:docMk/>
          <pc:sldMk cId="2745226126" sldId="265"/>
        </pc:sldMkLst>
        <pc:spChg chg="mod">
          <ac:chgData name="Alena Krnáčová" userId="74e5916fb84f8d30" providerId="LiveId" clId="{B30453A6-8F14-4D2F-8130-B6387C2F208E}" dt="2023-09-16T18:38:30.387" v="1271" actId="2"/>
          <ac:spMkLst>
            <pc:docMk/>
            <pc:sldMk cId="2745226126" sldId="265"/>
            <ac:spMk id="6" creationId="{A135A57F-DFEA-442A-95B9-B1E74988CCD2}"/>
          </ac:spMkLst>
        </pc:spChg>
        <pc:picChg chg="mod">
          <ac:chgData name="Alena Krnáčová" userId="74e5916fb84f8d30" providerId="LiveId" clId="{B30453A6-8F14-4D2F-8130-B6387C2F208E}" dt="2023-09-15T10:22:01.599" v="184" actId="1076"/>
          <ac:picMkLst>
            <pc:docMk/>
            <pc:sldMk cId="2745226126" sldId="265"/>
            <ac:picMk id="5" creationId="{BDA38696-58FC-4274-D301-DA0085811BCB}"/>
          </ac:picMkLst>
        </pc:picChg>
      </pc:sldChg>
      <pc:sldChg chg="modSp mod">
        <pc:chgData name="Alena Krnáčová" userId="74e5916fb84f8d30" providerId="LiveId" clId="{B30453A6-8F14-4D2F-8130-B6387C2F208E}" dt="2023-09-16T18:38:30.551" v="1272" actId="2"/>
        <pc:sldMkLst>
          <pc:docMk/>
          <pc:sldMk cId="1079791435" sldId="266"/>
        </pc:sldMkLst>
        <pc:spChg chg="mod">
          <ac:chgData name="Alena Krnáčová" userId="74e5916fb84f8d30" providerId="LiveId" clId="{B30453A6-8F14-4D2F-8130-B6387C2F208E}" dt="2023-09-16T18:38:30.551" v="1272" actId="2"/>
          <ac:spMkLst>
            <pc:docMk/>
            <pc:sldMk cId="1079791435" sldId="266"/>
            <ac:spMk id="2" creationId="{8931F239-7B67-971E-82A9-0B40419ACBA3}"/>
          </ac:spMkLst>
        </pc:spChg>
        <pc:spChg chg="mod">
          <ac:chgData name="Alena Krnáčová" userId="74e5916fb84f8d30" providerId="LiveId" clId="{B30453A6-8F14-4D2F-8130-B6387C2F208E}" dt="2023-09-15T10:06:18.068" v="179" actId="20577"/>
          <ac:spMkLst>
            <pc:docMk/>
            <pc:sldMk cId="1079791435" sldId="266"/>
            <ac:spMk id="6" creationId="{C6BF21D2-4F23-2745-420C-B72DC46CFCBC}"/>
          </ac:spMkLst>
        </pc:spChg>
      </pc:sldChg>
      <pc:sldChg chg="addSp delSp modSp mod addCm">
        <pc:chgData name="Alena Krnáčová" userId="74e5916fb84f8d30" providerId="LiveId" clId="{B30453A6-8F14-4D2F-8130-B6387C2F208E}" dt="2023-09-16T18:40:59.087" v="1298" actId="21"/>
        <pc:sldMkLst>
          <pc:docMk/>
          <pc:sldMk cId="214681067" sldId="267"/>
        </pc:sldMkLst>
        <pc:spChg chg="mod">
          <ac:chgData name="Alena Krnáčová" userId="74e5916fb84f8d30" providerId="LiveId" clId="{B30453A6-8F14-4D2F-8130-B6387C2F208E}" dt="2023-09-15T11:47:48.475" v="515" actId="20577"/>
          <ac:spMkLst>
            <pc:docMk/>
            <pc:sldMk cId="214681067" sldId="267"/>
            <ac:spMk id="2" creationId="{7D9350AA-2D37-A0AA-6E43-D8B0FE74829F}"/>
          </ac:spMkLst>
        </pc:spChg>
        <pc:spChg chg="del mod">
          <ac:chgData name="Alena Krnáčová" userId="74e5916fb84f8d30" providerId="LiveId" clId="{B30453A6-8F14-4D2F-8130-B6387C2F208E}" dt="2023-09-15T10:10:16.742" v="182" actId="21"/>
          <ac:spMkLst>
            <pc:docMk/>
            <pc:sldMk cId="214681067" sldId="267"/>
            <ac:spMk id="3" creationId="{CC93ADC7-8BF8-DD16-CFC3-3FB1B624F415}"/>
          </ac:spMkLst>
        </pc:spChg>
        <pc:spChg chg="add del mod">
          <ac:chgData name="Alena Krnáčová" userId="74e5916fb84f8d30" providerId="LiveId" clId="{B30453A6-8F14-4D2F-8130-B6387C2F208E}" dt="2023-09-16T18:40:59.087" v="1298" actId="21"/>
          <ac:spMkLst>
            <pc:docMk/>
            <pc:sldMk cId="214681067" sldId="267"/>
            <ac:spMk id="13" creationId="{2F30B4E1-5908-BAE1-EE77-AB102BEDD456}"/>
          </ac:spMkLst>
        </pc:spChg>
        <pc:picChg chg="add del mod">
          <ac:chgData name="Alena Krnáčová" userId="74e5916fb84f8d30" providerId="LiveId" clId="{B30453A6-8F14-4D2F-8130-B6387C2F208E}" dt="2023-09-15T10:10:42.697" v="183" actId="21"/>
          <ac:picMkLst>
            <pc:docMk/>
            <pc:sldMk cId="214681067" sldId="267"/>
            <ac:picMk id="5" creationId="{D83851C6-7C49-D97C-5458-BFE09E4AF8B7}"/>
          </ac:picMkLst>
        </pc:picChg>
        <pc:picChg chg="add mod">
          <ac:chgData name="Alena Krnáčová" userId="74e5916fb84f8d30" providerId="LiveId" clId="{B30453A6-8F14-4D2F-8130-B6387C2F208E}" dt="2023-09-15T11:52:25.199" v="524" actId="1076"/>
          <ac:picMkLst>
            <pc:docMk/>
            <pc:sldMk cId="214681067" sldId="267"/>
            <ac:picMk id="7" creationId="{0042EEE5-0EDB-628A-376C-5D8C97E11D7D}"/>
          </ac:picMkLst>
        </pc:picChg>
        <pc:picChg chg="add del mod">
          <ac:chgData name="Alena Krnáčová" userId="74e5916fb84f8d30" providerId="LiveId" clId="{B30453A6-8F14-4D2F-8130-B6387C2F208E}" dt="2023-09-15T11:51:36.251" v="518" actId="21"/>
          <ac:picMkLst>
            <pc:docMk/>
            <pc:sldMk cId="214681067" sldId="267"/>
            <ac:picMk id="9" creationId="{9E816A20-9F10-5ACB-1584-44301BD731AD}"/>
          </ac:picMkLst>
        </pc:picChg>
        <pc:picChg chg="add mod">
          <ac:chgData name="Alena Krnáčová" userId="74e5916fb84f8d30" providerId="LiveId" clId="{B30453A6-8F14-4D2F-8130-B6387C2F208E}" dt="2023-09-15T11:52:33.137" v="525" actId="1076"/>
          <ac:picMkLst>
            <pc:docMk/>
            <pc:sldMk cId="214681067" sldId="267"/>
            <ac:picMk id="11" creationId="{987ABFD4-5837-7909-EE03-7A2593EC200D}"/>
          </ac:picMkLst>
        </pc:picChg>
      </pc:sldChg>
      <pc:sldChg chg="addSp delSp modSp new mod modClrScheme chgLayout">
        <pc:chgData name="Alena Krnáčová" userId="74e5916fb84f8d30" providerId="LiveId" clId="{B30453A6-8F14-4D2F-8130-B6387C2F208E}" dt="2023-09-15T11:40:10.720" v="462" actId="1076"/>
        <pc:sldMkLst>
          <pc:docMk/>
          <pc:sldMk cId="4199997464" sldId="268"/>
        </pc:sldMkLst>
        <pc:spChg chg="del mod ord">
          <ac:chgData name="Alena Krnáčová" userId="74e5916fb84f8d30" providerId="LiveId" clId="{B30453A6-8F14-4D2F-8130-B6387C2F208E}" dt="2023-09-15T10:22:53.904" v="186" actId="700"/>
          <ac:spMkLst>
            <pc:docMk/>
            <pc:sldMk cId="4199997464" sldId="268"/>
            <ac:spMk id="2" creationId="{388F4B1E-A0D4-69E0-47AF-55023C01B01A}"/>
          </ac:spMkLst>
        </pc:spChg>
        <pc:spChg chg="del mod ord">
          <ac:chgData name="Alena Krnáčová" userId="74e5916fb84f8d30" providerId="LiveId" clId="{B30453A6-8F14-4D2F-8130-B6387C2F208E}" dt="2023-09-15T10:22:53.904" v="186" actId="700"/>
          <ac:spMkLst>
            <pc:docMk/>
            <pc:sldMk cId="4199997464" sldId="268"/>
            <ac:spMk id="3" creationId="{03D425B1-1990-6A90-0983-91F41A9562AA}"/>
          </ac:spMkLst>
        </pc:spChg>
        <pc:spChg chg="add del mod ord">
          <ac:chgData name="Alena Krnáčová" userId="74e5916fb84f8d30" providerId="LiveId" clId="{B30453A6-8F14-4D2F-8130-B6387C2F208E}" dt="2023-09-15T10:23:05.526" v="187" actId="21"/>
          <ac:spMkLst>
            <pc:docMk/>
            <pc:sldMk cId="4199997464" sldId="268"/>
            <ac:spMk id="4" creationId="{F27AE89C-A1F3-A577-065B-EC4767481C94}"/>
          </ac:spMkLst>
        </pc:spChg>
        <pc:spChg chg="add mod ord">
          <ac:chgData name="Alena Krnáčová" userId="74e5916fb84f8d30" providerId="LiveId" clId="{B30453A6-8F14-4D2F-8130-B6387C2F208E}" dt="2023-09-15T11:39:40.951" v="459" actId="14100"/>
          <ac:spMkLst>
            <pc:docMk/>
            <pc:sldMk cId="4199997464" sldId="268"/>
            <ac:spMk id="5" creationId="{765CCA79-2343-034E-DD57-CDE958681DBD}"/>
          </ac:spMkLst>
        </pc:spChg>
        <pc:spChg chg="add mod ord">
          <ac:chgData name="Alena Krnáčová" userId="74e5916fb84f8d30" providerId="LiveId" clId="{B30453A6-8F14-4D2F-8130-B6387C2F208E}" dt="2023-09-15T11:39:59.421" v="461" actId="14100"/>
          <ac:spMkLst>
            <pc:docMk/>
            <pc:sldMk cId="4199997464" sldId="268"/>
            <ac:spMk id="6" creationId="{A8DBE594-1DF3-A6CF-39ED-392B207C8811}"/>
          </ac:spMkLst>
        </pc:spChg>
        <pc:spChg chg="add del mod">
          <ac:chgData name="Alena Krnáčová" userId="74e5916fb84f8d30" providerId="LiveId" clId="{B30453A6-8F14-4D2F-8130-B6387C2F208E}" dt="2023-09-15T11:09:43.272" v="254"/>
          <ac:spMkLst>
            <pc:docMk/>
            <pc:sldMk cId="4199997464" sldId="268"/>
            <ac:spMk id="10" creationId="{4FB0C283-55BB-661B-8D02-E1D4DEFC042A}"/>
          </ac:spMkLst>
        </pc:spChg>
        <pc:spChg chg="add mod">
          <ac:chgData name="Alena Krnáčová" userId="74e5916fb84f8d30" providerId="LiveId" clId="{B30453A6-8F14-4D2F-8130-B6387C2F208E}" dt="2023-09-15T11:40:10.720" v="462" actId="1076"/>
          <ac:spMkLst>
            <pc:docMk/>
            <pc:sldMk cId="4199997464" sldId="268"/>
            <ac:spMk id="12" creationId="{17A84BE8-63C1-81FD-54C5-E027507069B2}"/>
          </ac:spMkLst>
        </pc:spChg>
        <pc:picChg chg="add mod">
          <ac:chgData name="Alena Krnáčová" userId="74e5916fb84f8d30" providerId="LiveId" clId="{B30453A6-8F14-4D2F-8130-B6387C2F208E}" dt="2023-09-15T11:39:23.975" v="457" actId="1076"/>
          <ac:picMkLst>
            <pc:docMk/>
            <pc:sldMk cId="4199997464" sldId="268"/>
            <ac:picMk id="7" creationId="{0CED421B-2DF5-1798-E6A1-310A1BCB526A}"/>
          </ac:picMkLst>
        </pc:picChg>
        <pc:picChg chg="add mod">
          <ac:chgData name="Alena Krnáčová" userId="74e5916fb84f8d30" providerId="LiveId" clId="{B30453A6-8F14-4D2F-8130-B6387C2F208E}" dt="2023-09-15T11:38:27.934" v="452" actId="1076"/>
          <ac:picMkLst>
            <pc:docMk/>
            <pc:sldMk cId="4199997464" sldId="268"/>
            <ac:picMk id="8" creationId="{C3B2AD58-9D33-6413-86A2-8FA030A4F80A}"/>
          </ac:picMkLst>
        </pc:picChg>
        <pc:picChg chg="add mod">
          <ac:chgData name="Alena Krnáčová" userId="74e5916fb84f8d30" providerId="LiveId" clId="{B30453A6-8F14-4D2F-8130-B6387C2F208E}" dt="2023-09-15T11:13:54.335" v="268" actId="1076"/>
          <ac:picMkLst>
            <pc:docMk/>
            <pc:sldMk cId="4199997464" sldId="268"/>
            <ac:picMk id="9" creationId="{CD6D0D74-753B-9769-91F6-B5A7DBDE4CF2}"/>
          </ac:picMkLst>
        </pc:picChg>
        <pc:picChg chg="add mod">
          <ac:chgData name="Alena Krnáčová" userId="74e5916fb84f8d30" providerId="LiveId" clId="{B30453A6-8F14-4D2F-8130-B6387C2F208E}" dt="2023-09-15T11:39:35.667" v="458" actId="1076"/>
          <ac:picMkLst>
            <pc:docMk/>
            <pc:sldMk cId="4199997464" sldId="268"/>
            <ac:picMk id="14" creationId="{0DFF5D93-0E3A-1D93-56B3-98B1DBAB5EF3}"/>
          </ac:picMkLst>
        </pc:picChg>
        <pc:picChg chg="add mod">
          <ac:chgData name="Alena Krnáčová" userId="74e5916fb84f8d30" providerId="LiveId" clId="{B30453A6-8F14-4D2F-8130-B6387C2F208E}" dt="2023-09-15T11:37:58.123" v="449" actId="1076"/>
          <ac:picMkLst>
            <pc:docMk/>
            <pc:sldMk cId="4199997464" sldId="268"/>
            <ac:picMk id="16" creationId="{FD6415F3-8FD3-D923-87B2-6D6A814F7805}"/>
          </ac:picMkLst>
        </pc:picChg>
      </pc:sldChg>
      <pc:sldChg chg="addSp delSp modSp new mod modAnim">
        <pc:chgData name="Alena Krnáčová" userId="74e5916fb84f8d30" providerId="LiveId" clId="{B30453A6-8F14-4D2F-8130-B6387C2F208E}" dt="2023-09-15T17:29:06.009" v="591"/>
        <pc:sldMkLst>
          <pc:docMk/>
          <pc:sldMk cId="3999539930" sldId="269"/>
        </pc:sldMkLst>
        <pc:spChg chg="mod">
          <ac:chgData name="Alena Krnáčová" userId="74e5916fb84f8d30" providerId="LiveId" clId="{B30453A6-8F14-4D2F-8130-B6387C2F208E}" dt="2023-09-15T17:22:31.319" v="573" actId="1076"/>
          <ac:spMkLst>
            <pc:docMk/>
            <pc:sldMk cId="3999539930" sldId="269"/>
            <ac:spMk id="2" creationId="{52088040-3CAA-B780-1357-2C8B6078BE36}"/>
          </ac:spMkLst>
        </pc:spChg>
        <pc:spChg chg="del">
          <ac:chgData name="Alena Krnáčová" userId="74e5916fb84f8d30" providerId="LiveId" clId="{B30453A6-8F14-4D2F-8130-B6387C2F208E}" dt="2023-09-15T17:15:55.835" v="557" actId="21"/>
          <ac:spMkLst>
            <pc:docMk/>
            <pc:sldMk cId="3999539930" sldId="269"/>
            <ac:spMk id="3" creationId="{8F710927-AC78-B0CE-E150-300DF72AC9F4}"/>
          </ac:spMkLst>
        </pc:spChg>
        <pc:picChg chg="add mod">
          <ac:chgData name="Alena Krnáčová" userId="74e5916fb84f8d30" providerId="LiveId" clId="{B30453A6-8F14-4D2F-8130-B6387C2F208E}" dt="2023-09-15T17:21:31.079" v="568" actId="1076"/>
          <ac:picMkLst>
            <pc:docMk/>
            <pc:sldMk cId="3999539930" sldId="269"/>
            <ac:picMk id="5" creationId="{150ABABE-6764-767B-D76A-E081FF102372}"/>
          </ac:picMkLst>
        </pc:picChg>
        <pc:picChg chg="add mod">
          <ac:chgData name="Alena Krnáčová" userId="74e5916fb84f8d30" providerId="LiveId" clId="{B30453A6-8F14-4D2F-8130-B6387C2F208E}" dt="2023-09-15T17:24:01.247" v="579" actId="1076"/>
          <ac:picMkLst>
            <pc:docMk/>
            <pc:sldMk cId="3999539930" sldId="269"/>
            <ac:picMk id="7" creationId="{209B8ACE-8968-672C-54E8-EEABC7544715}"/>
          </ac:picMkLst>
        </pc:picChg>
        <pc:picChg chg="add del">
          <ac:chgData name="Alena Krnáčová" userId="74e5916fb84f8d30" providerId="LiveId" clId="{B30453A6-8F14-4D2F-8130-B6387C2F208E}" dt="2023-09-15T17:26:22.815" v="583" actId="21"/>
          <ac:picMkLst>
            <pc:docMk/>
            <pc:sldMk cId="3999539930" sldId="269"/>
            <ac:picMk id="9" creationId="{F628A1E1-B879-891C-52B0-648BDCA9034B}"/>
          </ac:picMkLst>
        </pc:picChg>
        <pc:picChg chg="add del mod">
          <ac:chgData name="Alena Krnáčová" userId="74e5916fb84f8d30" providerId="LiveId" clId="{B30453A6-8F14-4D2F-8130-B6387C2F208E}" dt="2023-09-15T17:27:34.228" v="586" actId="21"/>
          <ac:picMkLst>
            <pc:docMk/>
            <pc:sldMk cId="3999539930" sldId="269"/>
            <ac:picMk id="11" creationId="{FF08AB94-DEBF-7FE7-0F16-61E51CFB78C7}"/>
          </ac:picMkLst>
        </pc:picChg>
        <pc:picChg chg="add mod">
          <ac:chgData name="Alena Krnáčová" userId="74e5916fb84f8d30" providerId="LiveId" clId="{B30453A6-8F14-4D2F-8130-B6387C2F208E}" dt="2023-09-15T17:28:37.800" v="588" actId="1076"/>
          <ac:picMkLst>
            <pc:docMk/>
            <pc:sldMk cId="3999539930" sldId="269"/>
            <ac:picMk id="13" creationId="{7E730434-A3F2-BDAE-4AA0-3425A84AAA69}"/>
          </ac:picMkLst>
        </pc:picChg>
      </pc:sldChg>
      <pc:sldChg chg="addSp delSp modSp new del mod">
        <pc:chgData name="Alena Krnáčová" userId="74e5916fb84f8d30" providerId="LiveId" clId="{B30453A6-8F14-4D2F-8130-B6387C2F208E}" dt="2023-09-16T09:21:43.272" v="867" actId="2696"/>
        <pc:sldMkLst>
          <pc:docMk/>
          <pc:sldMk cId="447275070" sldId="270"/>
        </pc:sldMkLst>
        <pc:picChg chg="add del">
          <ac:chgData name="Alena Krnáčová" userId="74e5916fb84f8d30" providerId="LiveId" clId="{B30453A6-8F14-4D2F-8130-B6387C2F208E}" dt="2023-09-16T08:49:20.764" v="788" actId="21"/>
          <ac:picMkLst>
            <pc:docMk/>
            <pc:sldMk cId="447275070" sldId="270"/>
            <ac:picMk id="6" creationId="{90A719E0-B623-F975-094F-ED1F8C6F6FFD}"/>
          </ac:picMkLst>
        </pc:picChg>
        <pc:picChg chg="add del mod">
          <ac:chgData name="Alena Krnáčová" userId="74e5916fb84f8d30" providerId="LiveId" clId="{B30453A6-8F14-4D2F-8130-B6387C2F208E}" dt="2023-09-16T09:19:48.729" v="852" actId="21"/>
          <ac:picMkLst>
            <pc:docMk/>
            <pc:sldMk cId="447275070" sldId="270"/>
            <ac:picMk id="8" creationId="{E458D881-82A8-5EA7-9B6E-D3037A1850EA}"/>
          </ac:picMkLst>
        </pc:picChg>
      </pc:sldChg>
      <pc:sldChg chg="addSp delSp modSp new mod">
        <pc:chgData name="Alena Krnáčová" userId="74e5916fb84f8d30" providerId="LiveId" clId="{B30453A6-8F14-4D2F-8130-B6387C2F208E}" dt="2023-09-16T18:36:00.259" v="1237" actId="1076"/>
        <pc:sldMkLst>
          <pc:docMk/>
          <pc:sldMk cId="3364569444" sldId="270"/>
        </pc:sldMkLst>
        <pc:spChg chg="mod">
          <ac:chgData name="Alena Krnáčová" userId="74e5916fb84f8d30" providerId="LiveId" clId="{B30453A6-8F14-4D2F-8130-B6387C2F208E}" dt="2023-09-16T18:35:42.001" v="1236" actId="114"/>
          <ac:spMkLst>
            <pc:docMk/>
            <pc:sldMk cId="3364569444" sldId="270"/>
            <ac:spMk id="2" creationId="{927E7838-D441-622C-D1A2-4A2C299EA13D}"/>
          </ac:spMkLst>
        </pc:spChg>
        <pc:spChg chg="del">
          <ac:chgData name="Alena Krnáčová" userId="74e5916fb84f8d30" providerId="LiveId" clId="{B30453A6-8F14-4D2F-8130-B6387C2F208E}" dt="2023-09-16T18:32:21.224" v="1222" actId="21"/>
          <ac:spMkLst>
            <pc:docMk/>
            <pc:sldMk cId="3364569444" sldId="270"/>
            <ac:spMk id="3" creationId="{DDA6C7C3-A094-72BB-D017-FC867F35C83C}"/>
          </ac:spMkLst>
        </pc:spChg>
        <pc:spChg chg="del">
          <ac:chgData name="Alena Krnáčová" userId="74e5916fb84f8d30" providerId="LiveId" clId="{B30453A6-8F14-4D2F-8130-B6387C2F208E}" dt="2023-09-16T18:32:25.015" v="1223" actId="21"/>
          <ac:spMkLst>
            <pc:docMk/>
            <pc:sldMk cId="3364569444" sldId="270"/>
            <ac:spMk id="4" creationId="{D97DC13C-E882-2DCA-9ACF-5ADE1216B57E}"/>
          </ac:spMkLst>
        </pc:spChg>
        <pc:picChg chg="add mod">
          <ac:chgData name="Alena Krnáčová" userId="74e5916fb84f8d30" providerId="LiveId" clId="{B30453A6-8F14-4D2F-8130-B6387C2F208E}" dt="2023-09-16T18:36:00.259" v="1237" actId="1076"/>
          <ac:picMkLst>
            <pc:docMk/>
            <pc:sldMk cId="3364569444" sldId="270"/>
            <ac:picMk id="1026" creationId="{C015F2AC-5EFC-1E8E-2D8E-367975791CE3}"/>
          </ac:picMkLst>
        </pc:picChg>
      </pc:sldChg>
      <pc:sldChg chg="addSp modSp new mod modAnim">
        <pc:chgData name="Alena Krnáčová" userId="74e5916fb84f8d30" providerId="LiveId" clId="{B30453A6-8F14-4D2F-8130-B6387C2F208E}" dt="2023-09-17T09:53:31.609" v="1643"/>
        <pc:sldMkLst>
          <pc:docMk/>
          <pc:sldMk cId="3773313862" sldId="271"/>
        </pc:sldMkLst>
        <pc:spChg chg="mod">
          <ac:chgData name="Alena Krnáčová" userId="74e5916fb84f8d30" providerId="LiveId" clId="{B30453A6-8F14-4D2F-8130-B6387C2F208E}" dt="2023-09-17T09:13:43.337" v="1358" actId="1076"/>
          <ac:spMkLst>
            <pc:docMk/>
            <pc:sldMk cId="3773313862" sldId="271"/>
            <ac:spMk id="2" creationId="{55712E73-55C9-61F9-DE34-7DC8A1E2BD23}"/>
          </ac:spMkLst>
        </pc:spChg>
        <pc:spChg chg="mod">
          <ac:chgData name="Alena Krnáčová" userId="74e5916fb84f8d30" providerId="LiveId" clId="{B30453A6-8F14-4D2F-8130-B6387C2F208E}" dt="2023-09-17T09:09:31.442" v="1328" actId="14100"/>
          <ac:spMkLst>
            <pc:docMk/>
            <pc:sldMk cId="3773313862" sldId="271"/>
            <ac:spMk id="3" creationId="{342176AC-6929-E397-920D-163BE08E7988}"/>
          </ac:spMkLst>
        </pc:spChg>
        <pc:spChg chg="add mod">
          <ac:chgData name="Alena Krnáčová" userId="74e5916fb84f8d30" providerId="LiveId" clId="{B30453A6-8F14-4D2F-8130-B6387C2F208E}" dt="2023-09-17T09:13:26.490" v="1356" actId="1076"/>
          <ac:spMkLst>
            <pc:docMk/>
            <pc:sldMk cId="3773313862" sldId="271"/>
            <ac:spMk id="6" creationId="{5C3A8D6D-F3C8-8210-0A3A-DAAD74C99A93}"/>
          </ac:spMkLst>
        </pc:spChg>
        <pc:spChg chg="add mod">
          <ac:chgData name="Alena Krnáčová" userId="74e5916fb84f8d30" providerId="LiveId" clId="{B30453A6-8F14-4D2F-8130-B6387C2F208E}" dt="2023-09-17T09:22:00.601" v="1515" actId="1076"/>
          <ac:spMkLst>
            <pc:docMk/>
            <pc:sldMk cId="3773313862" sldId="271"/>
            <ac:spMk id="8" creationId="{F6DD3C1D-71EA-C128-0732-9F0FFD8798FF}"/>
          </ac:spMkLst>
        </pc:spChg>
        <pc:spChg chg="add mod">
          <ac:chgData name="Alena Krnáčová" userId="74e5916fb84f8d30" providerId="LiveId" clId="{B30453A6-8F14-4D2F-8130-B6387C2F208E}" dt="2023-09-17T09:46:33.459" v="1537" actId="1076"/>
          <ac:spMkLst>
            <pc:docMk/>
            <pc:sldMk cId="3773313862" sldId="271"/>
            <ac:spMk id="10" creationId="{C852F05C-9748-03A2-B898-BC4266C21D0A}"/>
          </ac:spMkLst>
        </pc:spChg>
        <pc:spChg chg="add mod">
          <ac:chgData name="Alena Krnáčová" userId="74e5916fb84f8d30" providerId="LiveId" clId="{B30453A6-8F14-4D2F-8130-B6387C2F208E}" dt="2023-09-17T09:49:56.229" v="1593" actId="1076"/>
          <ac:spMkLst>
            <pc:docMk/>
            <pc:sldMk cId="3773313862" sldId="271"/>
            <ac:spMk id="12" creationId="{CC369651-7552-4A56-A0A3-88DE0B072A3E}"/>
          </ac:spMkLst>
        </pc:spChg>
        <pc:spChg chg="add mod">
          <ac:chgData name="Alena Krnáčová" userId="74e5916fb84f8d30" providerId="LiveId" clId="{B30453A6-8F14-4D2F-8130-B6387C2F208E}" dt="2023-09-17T09:52:22.288" v="1636" actId="1076"/>
          <ac:spMkLst>
            <pc:docMk/>
            <pc:sldMk cId="3773313862" sldId="271"/>
            <ac:spMk id="14" creationId="{6465ACFA-A425-AF4F-14D4-F5DEC2DC5B69}"/>
          </ac:spMkLst>
        </pc:spChg>
        <pc:picChg chg="add mod">
          <ac:chgData name="Alena Krnáčová" userId="74e5916fb84f8d30" providerId="LiveId" clId="{B30453A6-8F14-4D2F-8130-B6387C2F208E}" dt="2023-09-17T09:27:32.945" v="1522" actId="1076"/>
          <ac:picMkLst>
            <pc:docMk/>
            <pc:sldMk cId="3773313862" sldId="271"/>
            <ac:picMk id="4" creationId="{4345FC11-489A-C80E-594C-924EF9996B8A}"/>
          </ac:picMkLst>
        </pc:picChg>
      </pc:sldChg>
      <pc:sldChg chg="add del">
        <pc:chgData name="Alena Krnáčová" userId="74e5916fb84f8d30" providerId="LiveId" clId="{B30453A6-8F14-4D2F-8130-B6387C2F208E}" dt="2023-09-17T09:07:28.776" v="1301"/>
        <pc:sldMkLst>
          <pc:docMk/>
          <pc:sldMk cId="2533942010" sldId="272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5T14:03:08.883" idx="2">
    <p:pos x="10" y="10"/>
    <p:text>Nově se připravuje uvolnění aktivního PTH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5T14:02:43.20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413C1-62FF-49AB-9751-F763794D7FB6}" type="datetimeFigureOut">
              <a:rPr lang="cs-CZ" smtClean="0"/>
              <a:t>16.09.2023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C51E9-DECA-4274-BE21-1CC0669B35B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651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Splňuje EN ISO 15197:2015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DBF34-0ED7-4C3C-8B01-5E5778465178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49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A2175-0F4B-0A7D-5792-75F16CB2C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74A180-0FAB-3D37-5D62-471DFC4FD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2EA028-44D3-B2F8-EF55-FADB7122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E2D-9914-4095-A0F1-00B86A04C95D}" type="datetimeFigureOut">
              <a:rPr lang="cs-CZ" smtClean="0"/>
              <a:t>16.09.2023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5AF6DF-E7E3-F52B-1BBC-969034CD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11C0FC-E9D1-C73E-304D-5F3FC0D8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5A53-3D68-44C2-948A-41C56B84EA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08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F0D27-310D-6137-4071-A6E9317F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807FE2-A00C-9972-5023-73660DCB1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AB686E-A6C0-BD5D-D22B-D08B02EF8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E2D-9914-4095-A0F1-00B86A04C95D}" type="datetimeFigureOut">
              <a:rPr lang="cs-CZ" smtClean="0"/>
              <a:t>16.09.2023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A783E3-9D43-112D-D3B3-7B843F83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984594-C516-AB55-3D0D-F4C3D2A7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5A53-3D68-44C2-948A-41C56B84EA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9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C628237-560D-ED45-9BC4-B186C88BD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EE3C80-742D-DBC7-BB9C-6D85E02AC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03639E-DCFB-0075-F6AB-B0637D09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E2D-9914-4095-A0F1-00B86A04C95D}" type="datetimeFigureOut">
              <a:rPr lang="cs-CZ" smtClean="0"/>
              <a:t>16.09.2023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102D79-8740-8647-70BA-9CAACFCD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EBEE76-55B7-7DD6-D48C-61672547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5A53-3D68-44C2-948A-41C56B84EA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72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503BC-BE16-C0F3-F7CA-6D6F4DB2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46121-8E6A-E974-0E8C-8F6248260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18AFC4-ECE8-4C58-01BD-73681140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E2D-9914-4095-A0F1-00B86A04C95D}" type="datetimeFigureOut">
              <a:rPr lang="cs-CZ" smtClean="0"/>
              <a:t>16.09.2023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05FB9A-05EB-364C-D0FF-D67F859F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C67820-4A38-9205-BC85-46EF31C4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5A53-3D68-44C2-948A-41C56B84EA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7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4E788-BAEB-B419-6B22-AF134109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F558AD-44A9-76D8-D219-4E8632C14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7AFF34-1891-169A-960E-1DDCE639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E2D-9914-4095-A0F1-00B86A04C95D}" type="datetimeFigureOut">
              <a:rPr lang="cs-CZ" smtClean="0"/>
              <a:t>16.09.2023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BDE187-86EF-E74B-E9DB-421F5FB9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4C74D7-8F40-AA6F-2D71-DA8B6B7A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5A53-3D68-44C2-948A-41C56B84EA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10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17511-CBD8-2ECB-A077-59EA7A1B3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9B12D0-88B3-CDE1-33DB-33E063722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06078E-7325-B8E6-E7D7-09F7F4048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151859-51F3-1752-D3BA-22FF9D47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E2D-9914-4095-A0F1-00B86A04C95D}" type="datetimeFigureOut">
              <a:rPr lang="cs-CZ" smtClean="0"/>
              <a:t>16.09.2023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BDC761-20F6-4928-952E-782B2CF6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4D2B1E-CFC4-F8BA-15CA-14BE60BE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5A53-3D68-44C2-948A-41C56B84EA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80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C5852-C24E-825A-F97B-D6B20A13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2A135D-0967-B6C2-D202-325BD1A09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BB38EC-9EE4-9D80-522F-6058CF451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79AE30-2079-F380-FD74-6C51CE7F9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5283B3B-EDAD-666C-3305-CFF47D15C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A42BB31-9836-CB01-DB19-7BD1BBF6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E2D-9914-4095-A0F1-00B86A04C95D}" type="datetimeFigureOut">
              <a:rPr lang="cs-CZ" smtClean="0"/>
              <a:t>16.09.2023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7774F70-5234-EB88-6D0E-479368CE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83E96DD-10C9-213B-9D90-DCDD772B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5A53-3D68-44C2-948A-41C56B84EA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56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F4D27-AA02-BDD1-7582-0F178BD0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6919EA0-5BA9-11F0-D513-F3D0B6A5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E2D-9914-4095-A0F1-00B86A04C95D}" type="datetimeFigureOut">
              <a:rPr lang="cs-CZ" smtClean="0"/>
              <a:t>16.09.2023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692399-BF43-5D7D-B6AF-7459A000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779A07-8E23-1F1F-EA31-3D76AB72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5A53-3D68-44C2-948A-41C56B84EA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64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C17F3EE-6E0D-FF1C-0891-18C662AF8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E2D-9914-4095-A0F1-00B86A04C95D}" type="datetimeFigureOut">
              <a:rPr lang="cs-CZ" smtClean="0"/>
              <a:t>16.09.2023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1383F9-94D2-79F3-600A-92355877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CB7A0E-80E9-9AE0-2699-C493B983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5A53-3D68-44C2-948A-41C56B84EA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0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D574E-DBE3-1841-5228-5A4D97D9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F0EC5B-70E7-39AB-416F-A938E4764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48D8D0-7F3B-28F6-1569-F4044BE52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5B1046-B08D-FB88-9409-07C076BC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E2D-9914-4095-A0F1-00B86A04C95D}" type="datetimeFigureOut">
              <a:rPr lang="cs-CZ" smtClean="0"/>
              <a:t>16.09.2023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5B5A7E-0868-8555-AE82-E50A6A7E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8606C3-F7A1-72CA-0DB0-A091272E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5A53-3D68-44C2-948A-41C56B84EA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03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AC9AC-8366-1EA5-680C-70A664CA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125BBC7-4B1E-D050-BA33-DCA71EF40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C4EC50-88BE-9D76-B8B6-313B4057F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397D77-D38C-8459-3CD8-50F2FF44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0E2D-9914-4095-A0F1-00B86A04C95D}" type="datetimeFigureOut">
              <a:rPr lang="cs-CZ" smtClean="0"/>
              <a:t>16.09.2023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C9BA97-DD16-A030-60FA-306A4C6B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0D250C-FE51-CA08-C927-B9AD6B24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5A53-3D68-44C2-948A-41C56B84EA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49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BD3273F-746D-56A6-78DD-4FB1CA47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C8D0E4-1107-6868-10D8-7217059FC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F3F4B5-932C-A6E5-B48E-DD7FC84A5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60E2D-9914-4095-A0F1-00B86A04C95D}" type="datetimeFigureOut">
              <a:rPr lang="cs-CZ" smtClean="0"/>
              <a:t>16.09.2023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4C6FD4-1A7B-64B6-161D-3543A62F6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FF6258-3509-BF41-2C01-66D9F9057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E5A53-3D68-44C2-948A-41C56B84EA6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242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9EFB347-CA45-5F28-46A4-24DB45419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75" y="1071181"/>
            <a:ext cx="3149600" cy="4476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F3BB79D-A8C6-EF78-C2E8-9DB70388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28" y="1780971"/>
            <a:ext cx="4825181" cy="4541171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Komplexní řešení POCT pro celou nemocnici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RNDr. Krnáčová Alena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B149F7-64B7-3FB2-F783-8FE86F0F0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736" y="209858"/>
            <a:ext cx="602361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350AA-2D37-A0AA-6E43-D8B0FE74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AFIAS 1-6 Nabídka testů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042EEE5-0EDB-628A-376C-5D8C97E11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28" y="0"/>
            <a:ext cx="4757214" cy="6858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87ABFD4-5837-7909-EE03-7A2593EC2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491" y="0"/>
            <a:ext cx="4966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5CCA79-2343-034E-DD57-CDE958681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4464"/>
            <a:ext cx="5181600" cy="6492793"/>
          </a:xfrm>
          <a:ln>
            <a:solidFill>
              <a:schemeClr val="accent1">
                <a:shade val="1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ROTEM Sigma</a:t>
            </a:r>
          </a:p>
          <a:p>
            <a:pPr marL="0" indent="0" algn="ctr">
              <a:buNone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ROTEM Delta</a:t>
            </a:r>
          </a:p>
          <a:p>
            <a:pPr marL="0" indent="0" algn="ctr">
              <a:buNone/>
            </a:pPr>
            <a:endParaRPr lang="cs-CZ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 a poloautomat na stanovení viskoelastických testů</a:t>
            </a:r>
          </a:p>
          <a:p>
            <a:pPr marL="0" indent="0" algn="ctr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kanálový systém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8DBE594-1DF3-A6CF-39ED-392B207C8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24464"/>
            <a:ext cx="5181600" cy="6492793"/>
          </a:xfrm>
          <a:ln>
            <a:solidFill>
              <a:schemeClr val="accent1">
                <a:shade val="1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SENTEC</a:t>
            </a:r>
          </a:p>
          <a:p>
            <a:pPr marL="0" indent="0" algn="ctr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transkutánní monitoring </a:t>
            </a:r>
            <a:b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</a:t>
            </a:r>
            <a:r>
              <a:rPr lang="cs-CZ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</a:t>
            </a:r>
            <a:r>
              <a:rPr lang="cs-CZ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CED421B-2DF5-1798-E6A1-310A1BCB5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531" y="3419992"/>
            <a:ext cx="2221040" cy="27042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3B2AD58-9D33-6413-86A2-8FA030A4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65" y="3858435"/>
            <a:ext cx="2453735" cy="23474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D6D0D74-753B-9769-91F6-B5A7DBDE4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35" y="1826467"/>
            <a:ext cx="2912745" cy="306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7A84BE8-63C1-81FD-54C5-E027507069B2}"/>
              </a:ext>
            </a:extLst>
          </p:cNvPr>
          <p:cNvSpPr txBox="1"/>
          <p:nvPr/>
        </p:nvSpPr>
        <p:spPr>
          <a:xfrm>
            <a:off x="6526949" y="4964264"/>
            <a:ext cx="450990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Neinvazivní měření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Kontinuální s trendy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Přesné v návaznosti na arteriální odběr (přesné a rychlé nastavení ventilačního režimu)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DFF5D93-0E3A-1D93-56B3-98B1DBAB5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509" y="5958307"/>
            <a:ext cx="1803083" cy="6715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D6415F3-8FD3-D923-87B2-6D6A814F7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631" y="3098143"/>
            <a:ext cx="5138738" cy="2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9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88040-3CAA-B780-1357-2C8B6078B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338693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Elektronizace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D241FB-3CD5-EC2E-6FBC-894014FA90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0ABABE-6764-767B-D76A-E081FF102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802" y="200025"/>
            <a:ext cx="6023610" cy="64579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9B8ACE-8968-672C-54E8-EEABC7544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035" y="2810828"/>
            <a:ext cx="8354377" cy="384714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E730434-A3F2-BDAE-4AA0-3425A84AA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8" y="0"/>
            <a:ext cx="4823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E7838-D441-622C-D1A2-4A2C299E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05" y="2406316"/>
            <a:ext cx="10515600" cy="1239252"/>
          </a:xfrm>
        </p:spPr>
        <p:txBody>
          <a:bodyPr>
            <a:noAutofit/>
          </a:bodyPr>
          <a:lstStyle/>
          <a:p>
            <a:pPr algn="ctr"/>
            <a:r>
              <a:rPr lang="cs-C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Přejeme hodně štěstí v nové éře vnímání kvality procesu POCT v nemocnicích</a:t>
            </a:r>
            <a:br>
              <a:rPr lang="cs-C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br>
              <a:rPr lang="cs-C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budeme rádi, když budeme moci být u toto s Vámi.</a:t>
            </a:r>
            <a:br>
              <a:rPr lang="cs-C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Obrázek 5">
            <a:extLst>
              <a:ext uri="{FF2B5EF4-FFF2-40B4-BE49-F238E27FC236}">
                <a16:creationId xmlns:a16="http://schemas.microsoft.com/office/drawing/2014/main" id="{C015F2AC-5EFC-1E8E-2D8E-367975791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44" y="4250322"/>
            <a:ext cx="3154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56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63781-54A3-0CC2-8E85-675BF3BD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365125"/>
            <a:ext cx="11631562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Acidobazický analyzátor: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Premier 5000 s iQM2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B6D1DB0F-6AF1-ACAD-F4D7-5FFC5A08ED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789" y="2075643"/>
            <a:ext cx="2797969" cy="3833813"/>
          </a:xfrm>
          <a:effectLst>
            <a:softEdge rad="127000"/>
          </a:effectLst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E1A6556-5865-61DE-521D-5CB04ABB3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0555" y="1825625"/>
            <a:ext cx="7836310" cy="4667250"/>
          </a:xfrm>
          <a:gradFill flip="none" rotWithShape="1">
            <a:gsLst>
              <a:gs pos="46000">
                <a:srgbClr val="FFFFCC"/>
              </a:gs>
              <a:gs pos="100000">
                <a:schemeClr val="accent1">
                  <a:lumMod val="45000"/>
                  <a:lumOff val="55000"/>
                </a:schemeClr>
              </a:gs>
              <a:gs pos="1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2400" b="0" i="0" u="sng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Měřené parametry: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0" i="0" u="none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pH, </a:t>
            </a:r>
            <a:r>
              <a:rPr lang="cs-CZ" sz="2400" b="0" i="1" u="none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b="0" i="0" u="none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CO2, </a:t>
            </a:r>
            <a:r>
              <a:rPr lang="cs-CZ" sz="2400" b="0" i="1" u="none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b="0" i="0" u="none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O2, Na+, K+, Ca++, Cl–, Glu, Lac,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0" i="0" u="none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Hct, tHb, O2Hb, COHb, MetHb, HHb, tBili, sO2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2400" b="0" i="0" u="sng" strike="noStrike" kern="120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Rozsah </a:t>
            </a:r>
            <a:r>
              <a:rPr lang="cs-CZ" sz="2400" b="0" i="0" u="sng" strike="noStrike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cs-CZ" sz="2400" b="0" i="0" u="sng" strike="noStrike" kern="12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cs-CZ" sz="2400" b="0" i="0" u="sng" strike="noStrike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2400" b="0" i="0" strike="noStrike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0,11</a:t>
            </a:r>
            <a:r>
              <a:rPr lang="cs-CZ" sz="2400" b="0" i="0" u="none" strike="noStrike" kern="120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5,00 mmol/L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0" i="1" u="none" strike="noStrike" kern="120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ideální pro sledování průběhu CRRT*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2400" b="0" i="0" u="sng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Objem vzorku a mikromódy: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0" i="0" u="none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µl – všechny parametry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0" i="0" u="none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65 µl – pH, </a:t>
            </a:r>
            <a:r>
              <a:rPr lang="cs-CZ" sz="2400" b="0" i="1" u="none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b="0" i="0" u="none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CO2, </a:t>
            </a:r>
            <a:r>
              <a:rPr lang="cs-CZ" sz="2400" b="0" i="1" u="none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b="0" i="0" u="none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O2, Na+, K+, Ca++, Cl–, Glu, Lac, Hct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0" i="0" u="none" strike="noStrike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µl – tHb, O2Hb, COHb, MetHb, HHb, tBili, sO2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cs-CZ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Kazeta: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150, 300, 450, 600* testů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 exspirace kazety:</a:t>
            </a:r>
            <a:r>
              <a:rPr lang="cs-CZ" sz="2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dní/21 dní*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Skladování kazety</a:t>
            </a:r>
            <a:r>
              <a:rPr lang="cs-C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 pokojové teplotě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0" i="0" u="none" strike="noStrike" kern="1200" baseline="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1FB00F83-F977-D7AB-5A18-C3AC53706783}"/>
              </a:ext>
            </a:extLst>
          </p:cNvPr>
          <p:cNvSpPr/>
          <p:nvPr/>
        </p:nvSpPr>
        <p:spPr>
          <a:xfrm>
            <a:off x="9169487" y="5892238"/>
            <a:ext cx="550606" cy="3637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Šipka: doleva 8">
            <a:extLst>
              <a:ext uri="{FF2B5EF4-FFF2-40B4-BE49-F238E27FC236}">
                <a16:creationId xmlns:a16="http://schemas.microsoft.com/office/drawing/2014/main" id="{D8266E01-045C-5ACD-11F6-F8109A375882}"/>
              </a:ext>
            </a:extLst>
          </p:cNvPr>
          <p:cNvSpPr/>
          <p:nvPr/>
        </p:nvSpPr>
        <p:spPr>
          <a:xfrm>
            <a:off x="9301316" y="3205316"/>
            <a:ext cx="550606" cy="3637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8493E28-805F-6346-D7CE-8FEC10C8F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216" y="1825625"/>
            <a:ext cx="8902922" cy="4645628"/>
          </a:xfrm>
          <a:prstGeom prst="rect">
            <a:avLst/>
          </a:prstGeom>
        </p:spPr>
      </p:pic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FFB801D6-9C93-76E3-5F37-98CD906CB0D4}"/>
              </a:ext>
            </a:extLst>
          </p:cNvPr>
          <p:cNvSpPr/>
          <p:nvPr/>
        </p:nvSpPr>
        <p:spPr>
          <a:xfrm>
            <a:off x="6437988" y="5484033"/>
            <a:ext cx="2467379" cy="8164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Návaznost na NIST materiály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93F8B293-7B2E-0BD9-DCA1-D7D98EED35B5}"/>
              </a:ext>
            </a:extLst>
          </p:cNvPr>
          <p:cNvSpPr/>
          <p:nvPr/>
        </p:nvSpPr>
        <p:spPr>
          <a:xfrm>
            <a:off x="6437988" y="5484033"/>
            <a:ext cx="2515226" cy="8164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Bezúdržbovost</a:t>
            </a:r>
          </a:p>
        </p:txBody>
      </p:sp>
    </p:spTree>
    <p:extLst>
      <p:ext uri="{BB962C8B-B14F-4D97-AF65-F5344CB8AC3E}">
        <p14:creationId xmlns:p14="http://schemas.microsoft.com/office/powerpoint/2010/main" val="23534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41304-1710-EDBB-9AC8-A8C963AE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79045C-8133-C1CF-A397-27A2E6346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916"/>
            <a:ext cx="10793361" cy="5366083"/>
          </a:xfrm>
        </p:spPr>
        <p:txBody>
          <a:bodyPr>
            <a:normAutofit/>
          </a:bodyPr>
          <a:lstStyle/>
          <a:p>
            <a:pPr algn="just"/>
            <a:r>
              <a:rPr lang="cs-CZ" sz="26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statisticky založený systém řízení procesů s dobře definovanými výkonnostními charakteristikami. Maximalizuje </a:t>
            </a:r>
            <a:r>
              <a:rPr lang="pl-PL" sz="26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pravděpodobnost detekce chyby, minimalizuje dobu do </a:t>
            </a:r>
            <a:r>
              <a:rPr lang="cs-CZ" sz="26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detekce chyby a pravděpodobnost falešného zamítnutí.</a:t>
            </a:r>
            <a:endParaRPr lang="cs-C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 analyzuje signály ze senzorů generovaných všemi roztoky a rozpoznává vzory pro identifikaci chyb generované senzory, modulem COOX a poruchy reagencií. </a:t>
            </a:r>
          </a:p>
          <a:p>
            <a:pPr algn="just"/>
            <a:r>
              <a:rPr lang="cs-CZ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iQM2 identifikuje chyby a iniciuje nápravná opatření, a dokumentuje všechny kroky v procesu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předpoklad fungování iQM je celistvost systému –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JEDINÁ KAZETA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(roztoky, senzory, hadičky, vzorkovač, jehla, těsnění, odpad – vše, co je potřeba pro měření) =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žádná analytická manipulace před ani v průběhu používání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ŽÁDNÁ ÚDRŽBA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Kazeta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udržuje analyticky stabilní systém známé kvality po celou dobu životnosti na palubě.</a:t>
            </a:r>
          </a:p>
          <a:p>
            <a:pPr algn="just"/>
            <a:endParaRPr lang="cs-CZ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sz="24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12E73-55C9-61F9-DE34-7DC8A1E2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3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iQM2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2176AC-6929-E397-920D-163BE08E7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8" y="1877220"/>
            <a:ext cx="5384375" cy="380512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2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Mechanické a elektronické kontroly</a:t>
            </a:r>
          </a:p>
          <a:p>
            <a:pPr algn="l"/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Prahové hodnoty výstupu senzoru v milivoltech</a:t>
            </a:r>
          </a:p>
          <a:p>
            <a:pPr algn="l"/>
            <a:r>
              <a:rPr lang="pl-PL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Prahové hodnoty spektrofotometru a optiky</a:t>
            </a:r>
          </a:p>
          <a:p>
            <a:pPr algn="l"/>
            <a:r>
              <a:rPr lang="cs-CZ" sz="2200" b="0" i="0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Elektronické ověřování analogově/digitální</a:t>
            </a:r>
          </a:p>
          <a:p>
            <a:pPr algn="l"/>
            <a:r>
              <a:rPr lang="cs-CZ" sz="2200" b="0" i="0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Komunikace s procesorem</a:t>
            </a:r>
          </a:p>
          <a:p>
            <a:pPr algn="l"/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Mechanické kontroly: ventil, vzorkovač, funkce ohřívače - blokování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45FC11-489A-C80E-594C-924EF9996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073" y="178593"/>
            <a:ext cx="6327458" cy="650081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C3A8D6D-F3C8-8210-0A3A-DAAD74C99A93}"/>
              </a:ext>
            </a:extLst>
          </p:cNvPr>
          <p:cNvSpPr txBox="1"/>
          <p:nvPr/>
        </p:nvSpPr>
        <p:spPr>
          <a:xfrm>
            <a:off x="312828" y="1860326"/>
            <a:ext cx="516846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Kontroly tekutin</a:t>
            </a:r>
          </a:p>
          <a:p>
            <a:pPr algn="l"/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Objem vzorku - zajišťuje správný objem</a:t>
            </a:r>
          </a:p>
          <a:p>
            <a:pPr algn="l"/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vzorku před analýzou</a:t>
            </a:r>
          </a:p>
          <a:p>
            <a:pPr algn="l"/>
            <a:r>
              <a:rPr lang="cs-CZ" sz="2200" b="0" i="0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Integrita vzorku - zajišťuje kvalitu vzorku</a:t>
            </a:r>
          </a:p>
          <a:p>
            <a:pPr algn="l"/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přesné výsledky (</a:t>
            </a:r>
            <a:r>
              <a:rPr lang="cs-CZ" sz="2200" b="0" i="1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</a:t>
            </a:r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detekuje</a:t>
            </a:r>
          </a:p>
          <a:p>
            <a:pPr algn="l"/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bubliny ve vzorku).</a:t>
            </a:r>
          </a:p>
          <a:p>
            <a:pPr algn="l"/>
            <a:r>
              <a:rPr lang="cs-CZ" sz="2200" b="0" i="0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Objem činidla</a:t>
            </a:r>
          </a:p>
          <a:p>
            <a:pPr algn="l"/>
            <a:r>
              <a:rPr lang="cs-CZ" sz="2200" b="0" i="0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Průtok činidla</a:t>
            </a:r>
          </a:p>
          <a:p>
            <a:pPr algn="l"/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Ověření čerpadla</a:t>
            </a:r>
          </a:p>
          <a:p>
            <a:pPr algn="l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6DD3C1D-71EA-C128-0732-9F0FFD8798FF}"/>
              </a:ext>
            </a:extLst>
          </p:cNvPr>
          <p:cNvSpPr txBox="1"/>
          <p:nvPr/>
        </p:nvSpPr>
        <p:spPr>
          <a:xfrm>
            <a:off x="312828" y="1802576"/>
            <a:ext cx="475308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2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Kontroly senzorů/COOX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limitů driftů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</a:t>
            </a:r>
            <a:r>
              <a:rPr lang="cs-CZ" sz="22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endParaRPr lang="cs-CZ" sz="22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na MDL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na referenčních intervalech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852F05C-9748-03A2-B898-BC4266C21D0A}"/>
              </a:ext>
            </a:extLst>
          </p:cNvPr>
          <p:cNvSpPr txBox="1"/>
          <p:nvPr/>
        </p:nvSpPr>
        <p:spPr>
          <a:xfrm>
            <a:off x="312828" y="1793183"/>
            <a:ext cx="53843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200" b="1" i="0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IntraSpect</a:t>
            </a:r>
            <a:r>
              <a:rPr lang="cs-CZ" sz="2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b="1" i="0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Checks</a:t>
            </a:r>
            <a:endParaRPr lang="cs-CZ" sz="2200" b="1" i="0" u="none" strike="noStrike" baseline="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zajišťuje průběžnou kontrolu kvality integrity vzorku během celého procesu měření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dokáže během měření detekovat</a:t>
            </a:r>
          </a:p>
          <a:p>
            <a:pPr algn="l"/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abnormální odezvu senzoru nebo zbytkovou chybu:</a:t>
            </a:r>
          </a:p>
          <a:p>
            <a:pPr algn="l"/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cs-CZ" sz="2200" b="0" i="0" u="none" strike="noStrike" baseline="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Mikrotromby</a:t>
            </a:r>
            <a:endParaRPr lang="cs-CZ" sz="2200" b="0" i="0" u="none" strike="noStrike" baseline="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Mikrobublinky</a:t>
            </a:r>
          </a:p>
          <a:p>
            <a:pPr algn="l"/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Interference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C369651-7552-4A56-A0A3-88DE0B072A3E}"/>
              </a:ext>
            </a:extLst>
          </p:cNvPr>
          <p:cNvSpPr txBox="1"/>
          <p:nvPr/>
        </p:nvSpPr>
        <p:spPr>
          <a:xfrm>
            <a:off x="312828" y="1783381"/>
            <a:ext cx="418913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pro rozpoznávání vzorů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rozpoznává vzory</a:t>
            </a:r>
          </a:p>
          <a:p>
            <a:pPr algn="l"/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(senzor nebo spektrální odezva) generované různými</a:t>
            </a:r>
          </a:p>
          <a:p>
            <a:pPr algn="l"/>
            <a:r>
              <a:rPr lang="pl-PL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chybami vzorku, senzoru, CO-Ox a činidla.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Vzory zachycené IntraSpect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465ACFA-A425-AF4F-14D4-F5DEC2DC5B69}"/>
              </a:ext>
            </a:extLst>
          </p:cNvPr>
          <p:cNvSpPr txBox="1"/>
          <p:nvPr/>
        </p:nvSpPr>
        <p:spPr>
          <a:xfrm>
            <a:off x="312828" y="1783381"/>
            <a:ext cx="441967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200" b="1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Kontroly stability roztoku pro řízení procesu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2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Tyto kontroly ověřují stabilitu roztoku pro řízení procesu (PCS) během doby použitelnosti kazety. Pokud kontrola selže, je kazeta odmítnuta.</a:t>
            </a:r>
          </a:p>
          <a:p>
            <a:pPr algn="l"/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1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3CD1A1B-8A3E-E6C0-69E2-ED3F7E26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iQM2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7F75098-1EA5-8E97-C712-D9273231F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839"/>
            <a:ext cx="10515600" cy="5018036"/>
          </a:xfrm>
        </p:spPr>
        <p:txBody>
          <a:bodyPr>
            <a:normAutofit/>
          </a:bodyPr>
          <a:lstStyle/>
          <a:p>
            <a:pPr algn="just"/>
            <a:r>
              <a:rPr lang="cs-CZ" sz="2400" b="0" i="0" u="none" strike="noStrike" baseline="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Protože je kazeta zcela uzavřený systém, faktory, které mohou způsobit změny, jsou známé, omezené, předvídatelné a často korigovatelné pomocí iQM2.</a:t>
            </a:r>
          </a:p>
          <a:p>
            <a:pPr algn="l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rizik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FD84E91A-B5D7-C9EB-47C4-7757C20E8406}"/>
              </a:ext>
            </a:extLst>
          </p:cNvPr>
          <p:cNvSpPr/>
          <p:nvPr/>
        </p:nvSpPr>
        <p:spPr>
          <a:xfrm>
            <a:off x="838200" y="2633604"/>
            <a:ext cx="10515600" cy="18008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cs-CZ" sz="32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iQM2 detekuje všechny chyby, které dokáže identifikovat tradiční kontrola kvality, a navíc i přechodné chyby vzorku.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C90C7FD-DE5C-3DEE-D2FC-6E04B51A7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303"/>
            <a:ext cx="10515600" cy="65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F64FD32-6BF6-8B8A-689E-E7E729147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28888" cy="6858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FD0F3C1-1AE7-AB40-4C00-6D930D271D53}"/>
              </a:ext>
            </a:extLst>
          </p:cNvPr>
          <p:cNvSpPr txBox="1"/>
          <p:nvPr/>
        </p:nvSpPr>
        <p:spPr>
          <a:xfrm>
            <a:off x="4390614" y="2146482"/>
            <a:ext cx="74388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Plná krev kapilární, arteriální, venózní, neonatologická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8141195-92B6-46D1-9AEB-310FBA115A56}"/>
              </a:ext>
            </a:extLst>
          </p:cNvPr>
          <p:cNvSpPr txBox="1"/>
          <p:nvPr/>
        </p:nvSpPr>
        <p:spPr>
          <a:xfrm>
            <a:off x="4390614" y="2604156"/>
            <a:ext cx="60975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No-coding system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067E298-2843-ED23-D439-A5DA3F32649D}"/>
              </a:ext>
            </a:extLst>
          </p:cNvPr>
          <p:cNvSpPr txBox="1"/>
          <p:nvPr/>
        </p:nvSpPr>
        <p:spPr>
          <a:xfrm>
            <a:off x="4390614" y="3035043"/>
            <a:ext cx="73641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Autorozpoznání proužků pro měření glukózy/ketolátek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54775F1-38A7-ED50-DA55-BF8B71416209}"/>
              </a:ext>
            </a:extLst>
          </p:cNvPr>
          <p:cNvSpPr txBox="1"/>
          <p:nvPr/>
        </p:nvSpPr>
        <p:spPr>
          <a:xfrm>
            <a:off x="4390614" y="3492717"/>
            <a:ext cx="60975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Ejektor na vyjímání proužků na přední straně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AD5A7DE-124D-29FF-6DEC-0EF3934214D0}"/>
              </a:ext>
            </a:extLst>
          </p:cNvPr>
          <p:cNvSpPr txBox="1"/>
          <p:nvPr/>
        </p:nvSpPr>
        <p:spPr>
          <a:xfrm>
            <a:off x="4390613" y="3947981"/>
            <a:ext cx="73641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Autorozpoznání hladiny QC (nemožná záměna hladin)</a:t>
            </a:r>
            <a:endParaRPr lang="cs-CZ" sz="22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5D37169-3C61-3E35-E47A-6C411EE23E33}"/>
              </a:ext>
            </a:extLst>
          </p:cNvPr>
          <p:cNvSpPr txBox="1"/>
          <p:nvPr/>
        </p:nvSpPr>
        <p:spPr>
          <a:xfrm>
            <a:off x="4390613" y="4403245"/>
            <a:ext cx="75507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Naváděcí protokol pro postup a zobrazení měření linearity (L1-L5)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4CFD208-1535-BF2F-CA2D-296BD3FFB043}"/>
              </a:ext>
            </a:extLst>
          </p:cNvPr>
          <p:cNvSpPr txBox="1"/>
          <p:nvPr/>
        </p:nvSpPr>
        <p:spPr>
          <a:xfrm>
            <a:off x="4390613" y="5200466"/>
            <a:ext cx="61348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Splňuje EN ISO 15197:2015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55DF7A45-CA0A-C9BC-5DAC-527D1272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556" y="6291987"/>
            <a:ext cx="36861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4537AB9-2D36-C1EE-664C-C31517D1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Technická specifikace</a:t>
            </a:r>
            <a:endParaRPr lang="cs-CZ" dirty="0"/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A8D58B37-160B-5E65-1EB3-A2307863D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" y="2080916"/>
            <a:ext cx="11825288" cy="3875723"/>
          </a:xfrm>
          <a:prstGeom prst="rect">
            <a:avLst/>
          </a:prstGeom>
        </p:spPr>
      </p:pic>
      <p:graphicFrame>
        <p:nvGraphicFramePr>
          <p:cNvPr id="7" name="Tabulka 4">
            <a:extLst>
              <a:ext uri="{FF2B5EF4-FFF2-40B4-BE49-F238E27FC236}">
                <a16:creationId xmlns:a16="http://schemas.microsoft.com/office/drawing/2014/main" id="{7CAA508D-2CFE-7709-3691-7DE57D201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063230"/>
              </p:ext>
            </p:extLst>
          </p:nvPr>
        </p:nvGraphicFramePr>
        <p:xfrm>
          <a:off x="183357" y="2080916"/>
          <a:ext cx="11825287" cy="4176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060">
                  <a:extLst>
                    <a:ext uri="{9D8B030D-6E8A-4147-A177-3AD203B41FA5}">
                      <a16:colId xmlns:a16="http://schemas.microsoft.com/office/drawing/2014/main" val="3660122059"/>
                    </a:ext>
                  </a:extLst>
                </a:gridCol>
                <a:gridCol w="4573679">
                  <a:extLst>
                    <a:ext uri="{9D8B030D-6E8A-4147-A177-3AD203B41FA5}">
                      <a16:colId xmlns:a16="http://schemas.microsoft.com/office/drawing/2014/main" val="1920431025"/>
                    </a:ext>
                  </a:extLst>
                </a:gridCol>
                <a:gridCol w="4471548">
                  <a:extLst>
                    <a:ext uri="{9D8B030D-6E8A-4147-A177-3AD203B41FA5}">
                      <a16:colId xmlns:a16="http://schemas.microsoft.com/office/drawing/2014/main" val="2286675291"/>
                    </a:ext>
                  </a:extLst>
                </a:gridCol>
              </a:tblGrid>
              <a:tr h="47457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GLUKÓZA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KETOLÁTKY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595671"/>
                  </a:ext>
                </a:extLst>
              </a:tr>
              <a:tr h="474579">
                <a:tc>
                  <a:txBody>
                    <a:bodyPr/>
                    <a:lstStyle/>
                    <a:p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GDH FAD (Aspergillus sp.)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400" b="0" i="1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hydroxybutyrát dehydrogenáza </a:t>
                      </a:r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274961"/>
                  </a:ext>
                </a:extLst>
              </a:tr>
              <a:tr h="854242">
                <a:tc>
                  <a:txBody>
                    <a:bodyPr/>
                    <a:lstStyle/>
                    <a:p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Exspirace proužků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 omezení po otevření – do data exspirace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data exspirace každý proužek samostatně balený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032906"/>
                  </a:ext>
                </a:extLst>
              </a:tr>
              <a:tr h="474579">
                <a:tc>
                  <a:txBody>
                    <a:bodyPr/>
                    <a:lstStyle/>
                    <a:p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Exspirace CQ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měsíce po otevření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měsíce po otevření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040117"/>
                  </a:ext>
                </a:extLst>
              </a:tr>
              <a:tr h="474579">
                <a:tc>
                  <a:txBody>
                    <a:bodyPr/>
                    <a:lstStyle/>
                    <a:p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Antikoagulans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Heparin, EDTA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66021"/>
                  </a:ext>
                </a:extLst>
              </a:tr>
              <a:tr h="474579">
                <a:tc>
                  <a:txBody>
                    <a:bodyPr/>
                    <a:lstStyle/>
                    <a:p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Roztoky linearity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L1-L5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L1-L5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55650"/>
                  </a:ext>
                </a:extLst>
              </a:tr>
              <a:tr h="474579">
                <a:tc>
                  <a:txBody>
                    <a:bodyPr/>
                    <a:lstStyle/>
                    <a:p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Skladování QC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1-30°C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808384"/>
                  </a:ext>
                </a:extLst>
              </a:tr>
              <a:tr h="474579">
                <a:tc>
                  <a:txBody>
                    <a:bodyPr/>
                    <a:lstStyle/>
                    <a:p>
                      <a:r>
                        <a:rPr lang="cs-CZ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Velikost balení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889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7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135A57F-DFEA-442A-95B9-B1E74988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438" y="356865"/>
            <a:ext cx="7761790" cy="1325563"/>
          </a:xfrm>
        </p:spPr>
        <p:txBody>
          <a:bodyPr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Vzdálená správa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sz="4000" dirty="0">
                <a:latin typeface="Script MT Bold" panose="03040602040607080904" pitchFamily="66" charset="0"/>
              </a:rPr>
              <a:t>CareSens®DataManager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0F78F2E2-6755-F493-B0DB-3206A555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51" y="1682428"/>
            <a:ext cx="8615363" cy="286464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015AED0-2B95-23FC-9EC6-E1D6DD24B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26" y="3982832"/>
            <a:ext cx="2990850" cy="276701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DA38696-58FC-4274-D301-DA0085811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682" y="4789600"/>
            <a:ext cx="2636996" cy="19602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055DC0-4B6F-8CAE-F157-44A8DFC0A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485" y="4382977"/>
            <a:ext cx="3912489" cy="23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2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1F239-7B67-971E-82A9-0B40419A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Imunofluorescenčí analyzátor AFIAS 1-6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D781F15-39FC-767C-0CE9-45AA60723E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2521" y="1825625"/>
            <a:ext cx="4972957" cy="4351338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6BF21D2-4F23-2745-420C-B72DC46CF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57684" cy="4351338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Plná krev, sérum, plasma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30, 50µl kapilární krve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 až 6 kazet lze vkládat v průběhu analýzy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Výsledek za 3-17 minut podle testu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Kalibrace automaticky nahraná z čipu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hladiny kontrol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Skladování reagencií při pokojové teplotě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kazet v balení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Paměť: 5000 pac. výsledků, 5000 QC, 500 ID čipů, 100 ID operátorů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791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791</Words>
  <Application>Microsoft Office PowerPoint</Application>
  <PresentationFormat>Širokoúhlá obrazovka</PresentationFormat>
  <Paragraphs>123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Script MT Bold</vt:lpstr>
      <vt:lpstr>Times New Roman</vt:lpstr>
      <vt:lpstr>Wingdings</vt:lpstr>
      <vt:lpstr>Motiv Office</vt:lpstr>
      <vt:lpstr>   Komplexní řešení POCT pro celou nemocnici    RNDr. Krnáčová Alena  </vt:lpstr>
      <vt:lpstr>Acidobazický analyzátor: GEM Premier 5000 s iQM2</vt:lpstr>
      <vt:lpstr>iQM </vt:lpstr>
      <vt:lpstr>iQM2</vt:lpstr>
      <vt:lpstr>iQM2</vt:lpstr>
      <vt:lpstr>Prezentace aplikace PowerPoint</vt:lpstr>
      <vt:lpstr>Technická specifikace</vt:lpstr>
      <vt:lpstr>Vzdálená správa CareSens®DataManager</vt:lpstr>
      <vt:lpstr>Imunofluorescenčí analyzátor AFIAS 1-6</vt:lpstr>
      <vt:lpstr>AFIAS 1-6 Nabídka testů</vt:lpstr>
      <vt:lpstr>Prezentace aplikace PowerPoint</vt:lpstr>
      <vt:lpstr>Elektronizace </vt:lpstr>
      <vt:lpstr>Přejeme hodně štěstí v nové éře vnímání kvality procesu POCT v nemocnicích  a  budeme rádi, když budeme moci být u toto s Vámi.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Komplexní řešení POCT pro celou nemocnici    RNDr. Krnáčová Alena  </dc:title>
  <dc:creator>Alena Krnáčová</dc:creator>
  <cp:lastModifiedBy>Alena Krnáčová</cp:lastModifiedBy>
  <cp:revision>1</cp:revision>
  <dcterms:created xsi:type="dcterms:W3CDTF">2023-09-15T09:21:16Z</dcterms:created>
  <dcterms:modified xsi:type="dcterms:W3CDTF">2023-09-17T09:58:15Z</dcterms:modified>
</cp:coreProperties>
</file>